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A3DC-1BB7-4F20-A93C-5395808A0085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431A7-9A42-48C5-8CB7-E675E14F4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431A7-9A42-48C5-8CB7-E675E14F4F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DD12-01C2-473B-B76C-ACDD256E38E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7FFB-0802-40DF-814B-826DD4D6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DD12-01C2-473B-B76C-ACDD256E38E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7FFB-0802-40DF-814B-826DD4D6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DD12-01C2-473B-B76C-ACDD256E38E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7FFB-0802-40DF-814B-826DD4D6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DD12-01C2-473B-B76C-ACDD256E38E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7FFB-0802-40DF-814B-826DD4D6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DD12-01C2-473B-B76C-ACDD256E38E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7FFB-0802-40DF-814B-826DD4D6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DD12-01C2-473B-B76C-ACDD256E38E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7FFB-0802-40DF-814B-826DD4D6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DD12-01C2-473B-B76C-ACDD256E38E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7FFB-0802-40DF-814B-826DD4D6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DD12-01C2-473B-B76C-ACDD256E38E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7FFB-0802-40DF-814B-826DD4D6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DD12-01C2-473B-B76C-ACDD256E38E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7FFB-0802-40DF-814B-826DD4D6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DD12-01C2-473B-B76C-ACDD256E38E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7FFB-0802-40DF-814B-826DD4D6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DD12-01C2-473B-B76C-ACDD256E38E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7FFB-0802-40DF-814B-826DD4D6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DDD12-01C2-473B-B76C-ACDD256E38E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7FFB-0802-40DF-814B-826DD4D65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1-3\audio\module_1-light-shade-shadow_0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1-3\audio\module_1-light-shade-shadow_11-exercises.mp3" TargetMode="External"/><Relationship Id="rId6" Type="http://schemas.openxmlformats.org/officeDocument/2006/relationships/image" Target="../media/image20.png"/><Relationship Id="rId5" Type="http://schemas.openxmlformats.org/officeDocument/2006/relationships/hyperlink" Target="http://s464659611.onlinehome.us/education/Nuckollsfund/01/?page=light_conditions#&amp;slide=10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1-3\audio\module_1-light-shade-shadow_02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1-3\audio\module_1-light-shade-shadow_03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1-3\audio\module_1-light-shade-shadow_04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1-3\audio\module_1-light-shade-shadow_05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1-3\audio\module_1-light-shade-shadow_06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1-3\audio\module_1-light-shade-shadow_07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1-3\audio\module_1-light-shade-shadow_08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1-3\audio\module_1-light-shade-shadow_09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odule_1-light-shade-shadow_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62484" y="6550223"/>
            <a:ext cx="3409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 see the live interactive module, </a:t>
            </a:r>
            <a:r>
              <a:rPr lang="en-US" sz="1400" dirty="0" smtClean="0">
                <a:hlinkClick r:id="rId5"/>
              </a:rPr>
              <a:t>click here</a:t>
            </a:r>
            <a:endParaRPr lang="en-US" sz="1400" dirty="0"/>
          </a:p>
        </p:txBody>
      </p:sp>
      <p:pic>
        <p:nvPicPr>
          <p:cNvPr id="4" name="module_1-light-shade-shadow_11-exercis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6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odule_1-light-shade-shadow_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odule_1-light-shade-shadow_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odule_1-light-shade-shadow_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odule_1-light-shade-shadow_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odule_1-light-shade-shadow_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odule_1-light-shade-shadow_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odule_1-light-shade-shadow_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odule_1-light-shade-shadow_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On-screen Show (4:3)</PresentationFormat>
  <Paragraphs>2</Paragraphs>
  <Slides>14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JWT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JWT</dc:creator>
  <cp:lastModifiedBy>JWT</cp:lastModifiedBy>
  <cp:revision>5</cp:revision>
  <dcterms:created xsi:type="dcterms:W3CDTF">2013-04-08T16:44:18Z</dcterms:created>
  <dcterms:modified xsi:type="dcterms:W3CDTF">2013-04-12T17:56:04Z</dcterms:modified>
</cp:coreProperties>
</file>