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4FA0-58F2-48BB-B4E2-935B40C210B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F8C6-0341-4DE9-BDF3-1D7459C0C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4FA0-58F2-48BB-B4E2-935B40C210B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F8C6-0341-4DE9-BDF3-1D7459C0C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4FA0-58F2-48BB-B4E2-935B40C210B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F8C6-0341-4DE9-BDF3-1D7459C0C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4FA0-58F2-48BB-B4E2-935B40C210B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F8C6-0341-4DE9-BDF3-1D7459C0C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4FA0-58F2-48BB-B4E2-935B40C210B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F8C6-0341-4DE9-BDF3-1D7459C0C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4FA0-58F2-48BB-B4E2-935B40C210B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F8C6-0341-4DE9-BDF3-1D7459C0C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4FA0-58F2-48BB-B4E2-935B40C210B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F8C6-0341-4DE9-BDF3-1D7459C0C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4FA0-58F2-48BB-B4E2-935B40C210B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F8C6-0341-4DE9-BDF3-1D7459C0C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4FA0-58F2-48BB-B4E2-935B40C210B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F8C6-0341-4DE9-BDF3-1D7459C0C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4FA0-58F2-48BB-B4E2-935B40C210B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F8C6-0341-4DE9-BDF3-1D7459C0C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4FA0-58F2-48BB-B4E2-935B40C210B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6F8C6-0341-4DE9-BDF3-1D7459C0C2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84FA0-58F2-48BB-B4E2-935B40C210B3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6F8C6-0341-4DE9-BDF3-1D7459C0C2D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5\module%205-1\audio\m5_SP-01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5\module%205-1\audio\m5_SP-02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5\module%205-1\audio\m5_SP-03.mp3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5\module%205-1\audio\m5_SP-04.mp3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5\module%205-1\audio\m5_SP-05.mp3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5\module%205-1\audio\m5_SP-06.mp3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ogoryn\Desktop\Module%205\module%205-1\audio\m5_SP-07.mp3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5_SP-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m5_SP-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5_SP-0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5_SP-0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5_SP-0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5_SP-0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195263"/>
            <a:ext cx="9144000" cy="646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m5_SP-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JWT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JWT</dc:creator>
  <cp:lastModifiedBy>JWT</cp:lastModifiedBy>
  <cp:revision>1</cp:revision>
  <dcterms:created xsi:type="dcterms:W3CDTF">2013-04-12T19:58:50Z</dcterms:created>
  <dcterms:modified xsi:type="dcterms:W3CDTF">2013-04-12T20:01:14Z</dcterms:modified>
</cp:coreProperties>
</file>