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D21C-6C39-489B-8D6A-5A0F17EA872D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4F41-F74D-44CD-80A0-8B97DC54B4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1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26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27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8_E2g13eZ2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feature=player_embedded&amp;v=V8Sp6oWcujY" TargetMode="External"/><Relationship Id="rId4" Type="http://schemas.openxmlformats.org/officeDocument/2006/relationships/hyperlink" Target="http://www.youtube.com/watch?feature=player_embedded&amp;v=BtsIGxiIt7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28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29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30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31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32.mp3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33.mp3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34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2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3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4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5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6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7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08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7\module7-3\audio\media25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2971800" y="3429000"/>
            <a:ext cx="457200" cy="18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TextBox 4">
            <a:hlinkClick r:id="rId4"/>
          </p:cNvPr>
          <p:cNvSpPr txBox="1"/>
          <p:nvPr/>
        </p:nvSpPr>
        <p:spPr>
          <a:xfrm>
            <a:off x="3276600" y="3703320"/>
            <a:ext cx="457200" cy="18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>
            <a:hlinkClick r:id="rId5"/>
          </p:cNvPr>
          <p:cNvSpPr txBox="1"/>
          <p:nvPr/>
        </p:nvSpPr>
        <p:spPr>
          <a:xfrm>
            <a:off x="3276600" y="4008120"/>
            <a:ext cx="457200" cy="18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edia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edia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edia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edia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edia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On-screen Show (4:3)</PresentationFormat>
  <Paragraphs>3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JWT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JWT</dc:creator>
  <cp:lastModifiedBy>JWT</cp:lastModifiedBy>
  <cp:revision>3</cp:revision>
  <dcterms:created xsi:type="dcterms:W3CDTF">2013-04-12T21:31:56Z</dcterms:created>
  <dcterms:modified xsi:type="dcterms:W3CDTF">2013-04-12T21:53:52Z</dcterms:modified>
</cp:coreProperties>
</file>